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8" r:id="rId3"/>
    <p:sldId id="272" r:id="rId4"/>
    <p:sldId id="269" r:id="rId5"/>
    <p:sldId id="257" r:id="rId6"/>
    <p:sldId id="259" r:id="rId7"/>
    <p:sldId id="258" r:id="rId8"/>
    <p:sldId id="261" r:id="rId9"/>
    <p:sldId id="262" r:id="rId10"/>
    <p:sldId id="263" r:id="rId11"/>
    <p:sldId id="267" r:id="rId12"/>
    <p:sldId id="264" r:id="rId13"/>
    <p:sldId id="265" r:id="rId14"/>
    <p:sldId id="266" r:id="rId15"/>
    <p:sldId id="270" r:id="rId16"/>
    <p:sldId id="27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EF42C8-FE7E-4A27-8A8D-19F5224BDE08}" v="208" dt="2021-06-20T12:55:21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040c6c605261d70" providerId="LiveId" clId="{92EF42C8-FE7E-4A27-8A8D-19F5224BDE08}"/>
    <pc:docChg chg="undo custSel addSld delSld modSld sldOrd">
      <pc:chgData name="" userId="2040c6c605261d70" providerId="LiveId" clId="{92EF42C8-FE7E-4A27-8A8D-19F5224BDE08}" dt="2021-06-20T12:55:21.975" v="151"/>
      <pc:docMkLst>
        <pc:docMk/>
      </pc:docMkLst>
      <pc:sldChg chg="addSp delSp modSp delAnim modAnim">
        <pc:chgData name="" userId="2040c6c605261d70" providerId="LiveId" clId="{92EF42C8-FE7E-4A27-8A8D-19F5224BDE08}" dt="2021-06-20T11:00:48.216" v="148" actId="478"/>
        <pc:sldMkLst>
          <pc:docMk/>
          <pc:sldMk cId="3516622417" sldId="256"/>
        </pc:sldMkLst>
        <pc:picChg chg="add del mod">
          <ac:chgData name="" userId="2040c6c605261d70" providerId="LiveId" clId="{92EF42C8-FE7E-4A27-8A8D-19F5224BDE08}" dt="2021-06-20T10:15:24.932" v="1" actId="478"/>
          <ac:picMkLst>
            <pc:docMk/>
            <pc:sldMk cId="3516622417" sldId="256"/>
            <ac:picMk id="5" creationId="{44432F88-A6CE-4CB1-82C6-718EDF95809A}"/>
          </ac:picMkLst>
        </pc:picChg>
        <pc:picChg chg="add del mod">
          <ac:chgData name="" userId="2040c6c605261d70" providerId="LiveId" clId="{92EF42C8-FE7E-4A27-8A8D-19F5224BDE08}" dt="2021-06-20T10:41:09.900" v="140" actId="478"/>
          <ac:picMkLst>
            <pc:docMk/>
            <pc:sldMk cId="3516622417" sldId="256"/>
            <ac:picMk id="5" creationId="{66DD5F8E-88E5-4C64-ACFB-A21D282020BE}"/>
          </ac:picMkLst>
        </pc:picChg>
        <pc:picChg chg="add del mod">
          <ac:chgData name="" userId="2040c6c605261d70" providerId="LiveId" clId="{92EF42C8-FE7E-4A27-8A8D-19F5224BDE08}" dt="2021-06-20T10:23:22.646" v="64" actId="478"/>
          <ac:picMkLst>
            <pc:docMk/>
            <pc:sldMk cId="3516622417" sldId="256"/>
            <ac:picMk id="6" creationId="{50F01E13-E1E7-49E4-9B47-76DC0062C975}"/>
          </ac:picMkLst>
        </pc:picChg>
        <pc:picChg chg="add del mod">
          <ac:chgData name="" userId="2040c6c605261d70" providerId="LiveId" clId="{92EF42C8-FE7E-4A27-8A8D-19F5224BDE08}" dt="2021-06-20T10:44:42.285" v="142" actId="478"/>
          <ac:picMkLst>
            <pc:docMk/>
            <pc:sldMk cId="3516622417" sldId="256"/>
            <ac:picMk id="6" creationId="{8A1DB99C-1B22-4AE4-82DA-FF09220EFC5C}"/>
          </ac:picMkLst>
        </pc:picChg>
        <pc:picChg chg="add del mod">
          <ac:chgData name="" userId="2040c6c605261d70" providerId="LiveId" clId="{92EF42C8-FE7E-4A27-8A8D-19F5224BDE08}" dt="2021-06-20T10:58:40.253" v="144" actId="478"/>
          <ac:picMkLst>
            <pc:docMk/>
            <pc:sldMk cId="3516622417" sldId="256"/>
            <ac:picMk id="7" creationId="{FB67B370-ED40-446B-BB7F-E5EB483DB0C9}"/>
          </ac:picMkLst>
        </pc:picChg>
        <pc:picChg chg="add del mod">
          <ac:chgData name="" userId="2040c6c605261d70" providerId="LiveId" clId="{92EF42C8-FE7E-4A27-8A8D-19F5224BDE08}" dt="2021-06-20T11:00:17.453" v="146" actId="478"/>
          <ac:picMkLst>
            <pc:docMk/>
            <pc:sldMk cId="3516622417" sldId="256"/>
            <ac:picMk id="8" creationId="{A5220849-E36B-438F-87F9-39B02C1D6EEC}"/>
          </ac:picMkLst>
        </pc:picChg>
        <pc:picChg chg="add del mod">
          <ac:chgData name="" userId="2040c6c605261d70" providerId="LiveId" clId="{92EF42C8-FE7E-4A27-8A8D-19F5224BDE08}" dt="2021-06-20T11:00:48.216" v="148" actId="478"/>
          <ac:picMkLst>
            <pc:docMk/>
            <pc:sldMk cId="3516622417" sldId="256"/>
            <ac:picMk id="9" creationId="{681B762F-D441-4D04-9D3D-28BEBC6CFC84}"/>
          </ac:picMkLst>
        </pc:picChg>
      </pc:sldChg>
      <pc:sldChg chg="modSp">
        <pc:chgData name="" userId="2040c6c605261d70" providerId="LiveId" clId="{92EF42C8-FE7E-4A27-8A8D-19F5224BDE08}" dt="2021-06-20T12:27:46.377" v="149"/>
        <pc:sldMkLst>
          <pc:docMk/>
          <pc:sldMk cId="2878010787" sldId="263"/>
        </pc:sldMkLst>
        <pc:spChg chg="mod">
          <ac:chgData name="" userId="2040c6c605261d70" providerId="LiveId" clId="{92EF42C8-FE7E-4A27-8A8D-19F5224BDE08}" dt="2021-06-20T12:27:46.377" v="149"/>
          <ac:spMkLst>
            <pc:docMk/>
            <pc:sldMk cId="2878010787" sldId="263"/>
            <ac:spMk id="9" creationId="{00000000-0000-0000-0000-000000000000}"/>
          </ac:spMkLst>
        </pc:spChg>
      </pc:sldChg>
      <pc:sldChg chg="modSp">
        <pc:chgData name="" userId="2040c6c605261d70" providerId="LiveId" clId="{92EF42C8-FE7E-4A27-8A8D-19F5224BDE08}" dt="2021-06-20T12:55:21.975" v="151"/>
        <pc:sldMkLst>
          <pc:docMk/>
          <pc:sldMk cId="2686341020" sldId="266"/>
        </pc:sldMkLst>
        <pc:spChg chg="mod">
          <ac:chgData name="" userId="2040c6c605261d70" providerId="LiveId" clId="{92EF42C8-FE7E-4A27-8A8D-19F5224BDE08}" dt="2021-06-20T12:55:21.975" v="151"/>
          <ac:spMkLst>
            <pc:docMk/>
            <pc:sldMk cId="2686341020" sldId="266"/>
            <ac:spMk id="9" creationId="{00000000-0000-0000-0000-000000000000}"/>
          </ac:spMkLst>
        </pc:spChg>
      </pc:sldChg>
      <pc:sldChg chg="addSp modSp">
        <pc:chgData name="" userId="2040c6c605261d70" providerId="LiveId" clId="{92EF42C8-FE7E-4A27-8A8D-19F5224BDE08}" dt="2021-06-20T10:34:27.168" v="85" actId="20577"/>
        <pc:sldMkLst>
          <pc:docMk/>
          <pc:sldMk cId="3541846785" sldId="268"/>
        </pc:sldMkLst>
        <pc:spChg chg="mod">
          <ac:chgData name="" userId="2040c6c605261d70" providerId="LiveId" clId="{92EF42C8-FE7E-4A27-8A8D-19F5224BDE08}" dt="2021-06-20T10:33:55.667" v="75"/>
          <ac:spMkLst>
            <pc:docMk/>
            <pc:sldMk cId="3541846785" sldId="268"/>
            <ac:spMk id="2" creationId="{00000000-0000-0000-0000-000000000000}"/>
          </ac:spMkLst>
        </pc:spChg>
        <pc:spChg chg="mod">
          <ac:chgData name="" userId="2040c6c605261d70" providerId="LiveId" clId="{92EF42C8-FE7E-4A27-8A8D-19F5224BDE08}" dt="2021-06-20T10:34:27.168" v="85" actId="20577"/>
          <ac:spMkLst>
            <pc:docMk/>
            <pc:sldMk cId="3541846785" sldId="268"/>
            <ac:spMk id="9" creationId="{00000000-0000-0000-0000-000000000000}"/>
          </ac:spMkLst>
        </pc:spChg>
        <pc:picChg chg="add">
          <ac:chgData name="" userId="2040c6c605261d70" providerId="LiveId" clId="{92EF42C8-FE7E-4A27-8A8D-19F5224BDE08}" dt="2021-06-20T10:32:05.166" v="73"/>
          <ac:picMkLst>
            <pc:docMk/>
            <pc:sldMk cId="3541846785" sldId="268"/>
            <ac:picMk id="4" creationId="{50F01E13-E1E7-49E4-9B47-76DC0062C975}"/>
          </ac:picMkLst>
        </pc:picChg>
      </pc:sldChg>
      <pc:sldChg chg="addSp delSp modSp add ord modAnim">
        <pc:chgData name="" userId="2040c6c605261d70" providerId="LiveId" clId="{92EF42C8-FE7E-4A27-8A8D-19F5224BDE08}" dt="2021-06-20T10:24:06.088" v="71" actId="1076"/>
        <pc:sldMkLst>
          <pc:docMk/>
          <pc:sldMk cId="615984946" sldId="270"/>
        </pc:sldMkLst>
        <pc:spChg chg="mod">
          <ac:chgData name="" userId="2040c6c605261d70" providerId="LiveId" clId="{92EF42C8-FE7E-4A27-8A8D-19F5224BDE08}" dt="2021-06-20T10:20:55.528" v="39"/>
          <ac:spMkLst>
            <pc:docMk/>
            <pc:sldMk cId="615984946" sldId="270"/>
            <ac:spMk id="2" creationId="{00000000-0000-0000-0000-000000000000}"/>
          </ac:spMkLst>
        </pc:spChg>
        <pc:spChg chg="mod">
          <ac:chgData name="" userId="2040c6c605261d70" providerId="LiveId" clId="{92EF42C8-FE7E-4A27-8A8D-19F5224BDE08}" dt="2021-06-20T10:21:34.244" v="48" actId="20577"/>
          <ac:spMkLst>
            <pc:docMk/>
            <pc:sldMk cId="615984946" sldId="270"/>
            <ac:spMk id="9" creationId="{00000000-0000-0000-0000-000000000000}"/>
          </ac:spMkLst>
        </pc:spChg>
        <pc:spChg chg="del">
          <ac:chgData name="" userId="2040c6c605261d70" providerId="LiveId" clId="{92EF42C8-FE7E-4A27-8A8D-19F5224BDE08}" dt="2021-06-20T10:21:02.178" v="41" actId="478"/>
          <ac:spMkLst>
            <pc:docMk/>
            <pc:sldMk cId="615984946" sldId="270"/>
            <ac:spMk id="22" creationId="{00000000-0000-0000-0000-000000000000}"/>
          </ac:spMkLst>
        </pc:spChg>
        <pc:grpChg chg="del">
          <ac:chgData name="" userId="2040c6c605261d70" providerId="LiveId" clId="{92EF42C8-FE7E-4A27-8A8D-19F5224BDE08}" dt="2021-06-20T10:21:04.710" v="42" actId="478"/>
          <ac:grpSpMkLst>
            <pc:docMk/>
            <pc:sldMk cId="615984946" sldId="270"/>
            <ac:grpSpMk id="21" creationId="{00000000-0000-0000-0000-000000000000}"/>
          </ac:grpSpMkLst>
        </pc:grpChg>
        <pc:picChg chg="add del mod">
          <ac:chgData name="" userId="2040c6c605261d70" providerId="LiveId" clId="{92EF42C8-FE7E-4A27-8A8D-19F5224BDE08}" dt="2021-06-20T10:22:50.169" v="61"/>
          <ac:picMkLst>
            <pc:docMk/>
            <pc:sldMk cId="615984946" sldId="270"/>
            <ac:picMk id="3" creationId="{A8056CC3-856D-4B27-B656-D329D0B97A87}"/>
          </ac:picMkLst>
        </pc:picChg>
        <pc:picChg chg="add mod">
          <ac:chgData name="" userId="2040c6c605261d70" providerId="LiveId" clId="{92EF42C8-FE7E-4A27-8A8D-19F5224BDE08}" dt="2021-06-20T10:24:06.088" v="71" actId="1076"/>
          <ac:picMkLst>
            <pc:docMk/>
            <pc:sldMk cId="615984946" sldId="270"/>
            <ac:picMk id="4" creationId="{2B18B369-8978-4181-A4BA-DE893472BD91}"/>
          </ac:picMkLst>
        </pc:picChg>
        <pc:picChg chg="del">
          <ac:chgData name="" userId="2040c6c605261d70" providerId="LiveId" clId="{92EF42C8-FE7E-4A27-8A8D-19F5224BDE08}" dt="2021-06-20T10:21:00.226" v="40" actId="478"/>
          <ac:picMkLst>
            <pc:docMk/>
            <pc:sldMk cId="615984946" sldId="270"/>
            <ac:picMk id="20" creationId="{00000000-0000-0000-0000-000000000000}"/>
          </ac:picMkLst>
        </pc:picChg>
      </pc:sldChg>
      <pc:sldChg chg="modSp add del ord">
        <pc:chgData name="" userId="2040c6c605261d70" providerId="LiveId" clId="{92EF42C8-FE7E-4A27-8A8D-19F5224BDE08}" dt="2021-06-20T10:35:47" v="94" actId="2696"/>
        <pc:sldMkLst>
          <pc:docMk/>
          <pc:sldMk cId="1043821886" sldId="271"/>
        </pc:sldMkLst>
        <pc:spChg chg="mod">
          <ac:chgData name="" userId="2040c6c605261d70" providerId="LiveId" clId="{92EF42C8-FE7E-4A27-8A8D-19F5224BDE08}" dt="2021-06-20T10:35:29.501" v="90" actId="20577"/>
          <ac:spMkLst>
            <pc:docMk/>
            <pc:sldMk cId="1043821886" sldId="271"/>
            <ac:spMk id="2" creationId="{00000000-0000-0000-0000-000000000000}"/>
          </ac:spMkLst>
        </pc:spChg>
        <pc:spChg chg="mod">
          <ac:chgData name="" userId="2040c6c605261d70" providerId="LiveId" clId="{92EF42C8-FE7E-4A27-8A8D-19F5224BDE08}" dt="2021-06-20T10:35:32.460" v="91" actId="20577"/>
          <ac:spMkLst>
            <pc:docMk/>
            <pc:sldMk cId="1043821886" sldId="271"/>
            <ac:spMk id="9" creationId="{00000000-0000-0000-0000-000000000000}"/>
          </ac:spMkLst>
        </pc:spChg>
      </pc:sldChg>
      <pc:sldChg chg="add del">
        <pc:chgData name="" userId="2040c6c605261d70" providerId="LiveId" clId="{92EF42C8-FE7E-4A27-8A8D-19F5224BDE08}" dt="2021-06-20T10:35:04.917" v="86" actId="2696"/>
        <pc:sldMkLst>
          <pc:docMk/>
          <pc:sldMk cId="2443273543" sldId="272"/>
        </pc:sldMkLst>
      </pc:sldChg>
      <pc:sldChg chg="add">
        <pc:chgData name="" userId="2040c6c605261d70" providerId="LiveId" clId="{92EF42C8-FE7E-4A27-8A8D-19F5224BDE08}" dt="2021-06-20T10:35:21.174" v="87"/>
        <pc:sldMkLst>
          <pc:docMk/>
          <pc:sldMk cId="3570862590" sldId="272"/>
        </pc:sldMkLst>
      </pc:sldChg>
      <pc:sldChg chg="addSp delSp modSp add ord">
        <pc:chgData name="" userId="2040c6c605261d70" providerId="LiveId" clId="{92EF42C8-FE7E-4A27-8A8D-19F5224BDE08}" dt="2021-06-20T10:38:55.953" v="138" actId="1076"/>
        <pc:sldMkLst>
          <pc:docMk/>
          <pc:sldMk cId="1208860607" sldId="273"/>
        </pc:sldMkLst>
        <pc:spChg chg="del mod">
          <ac:chgData name="" userId="2040c6c605261d70" providerId="LiveId" clId="{92EF42C8-FE7E-4A27-8A8D-19F5224BDE08}" dt="2021-06-20T10:36:40.079" v="123" actId="478"/>
          <ac:spMkLst>
            <pc:docMk/>
            <pc:sldMk cId="1208860607" sldId="273"/>
            <ac:spMk id="2" creationId="{00000000-0000-0000-0000-000000000000}"/>
          </ac:spMkLst>
        </pc:spChg>
        <pc:spChg chg="del mod">
          <ac:chgData name="" userId="2040c6c605261d70" providerId="LiveId" clId="{92EF42C8-FE7E-4A27-8A8D-19F5224BDE08}" dt="2021-06-20T10:36:41.862" v="124" actId="478"/>
          <ac:spMkLst>
            <pc:docMk/>
            <pc:sldMk cId="1208860607" sldId="273"/>
            <ac:spMk id="3" creationId="{00000000-0000-0000-0000-000000000000}"/>
          </ac:spMkLst>
        </pc:spChg>
        <pc:spChg chg="mod">
          <ac:chgData name="" userId="2040c6c605261d70" providerId="LiveId" clId="{92EF42C8-FE7E-4A27-8A8D-19F5224BDE08}" dt="2021-06-20T10:38:55.953" v="138" actId="1076"/>
          <ac:spMkLst>
            <pc:docMk/>
            <pc:sldMk cId="1208860607" sldId="273"/>
            <ac:spMk id="4" creationId="{00000000-0000-0000-0000-000000000000}"/>
          </ac:spMkLst>
        </pc:spChg>
        <pc:spChg chg="add mod">
          <ac:chgData name="" userId="2040c6c605261d70" providerId="LiveId" clId="{92EF42C8-FE7E-4A27-8A8D-19F5224BDE08}" dt="2021-06-20T10:38:23.672" v="137" actId="1076"/>
          <ac:spMkLst>
            <pc:docMk/>
            <pc:sldMk cId="1208860607" sldId="273"/>
            <ac:spMk id="5" creationId="{F258AC1F-EC5F-49A0-8CA7-E9B5A85F7F9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104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20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49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859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45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569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01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514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20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74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69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784BC59-DCAB-48FA-9204-A8A385266555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9400C14-A888-48C0-A3A5-94CA21B1CD8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647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虛擬儀控之設計與應用 期末報告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81194" y="2417275"/>
            <a:ext cx="10993546" cy="668491"/>
          </a:xfrm>
        </p:spPr>
        <p:txBody>
          <a:bodyPr>
            <a:noAutofit/>
          </a:bodyPr>
          <a:lstStyle/>
          <a:p>
            <a:r>
              <a:rPr lang="zh-TW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醫用壓力襪的自動挑選系統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480097" y="3209160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32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應力所</a:t>
            </a:r>
            <a:r>
              <a:rPr lang="en-US" altLang="zh-TW" sz="32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1B</a:t>
            </a:r>
            <a:r>
              <a:rPr lang="zh-TW" altLang="en-US" sz="32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R09543061</a:t>
            </a:r>
            <a:r>
              <a:rPr lang="zh-TW" altLang="en-US" sz="32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陳柏睿</a:t>
            </a:r>
          </a:p>
        </p:txBody>
      </p:sp>
    </p:spTree>
    <p:extLst>
      <p:ext uri="{BB962C8B-B14F-4D97-AF65-F5344CB8AC3E}">
        <p14:creationId xmlns:p14="http://schemas.microsoft.com/office/powerpoint/2010/main" val="3516622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Block Diagram: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按下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OK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鍵後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將前面得到的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Thigh2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Knee2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Calf2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Ankle2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傳換成數值並總和為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NUM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之值。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當按下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OK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鍵的同時，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While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迴圈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亦結束。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73" y="2563899"/>
            <a:ext cx="6696735" cy="3871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73" y="2563898"/>
            <a:ext cx="6696735" cy="3871161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19588" y="2408222"/>
            <a:ext cx="152139" cy="1556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19587" y="3882428"/>
            <a:ext cx="152139" cy="1556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016436" y="3585172"/>
            <a:ext cx="3259247" cy="26345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337287" y="3585171"/>
            <a:ext cx="978035" cy="263455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72" y="2563897"/>
            <a:ext cx="6696736" cy="387574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954832" y="2832226"/>
            <a:ext cx="3259247" cy="26345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9895439" y="5758003"/>
            <a:ext cx="1572284" cy="73005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01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Block Diagram: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NUM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轉換成數值進行一連串判斷，最後得到適合的尺寸。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判斷如表格。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7016436" y="3585172"/>
            <a:ext cx="3259247" cy="26345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337287" y="3585171"/>
            <a:ext cx="978035" cy="263455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9895439" y="5758003"/>
            <a:ext cx="1572284" cy="73005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97" y="3105339"/>
            <a:ext cx="9759111" cy="347652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1539628" y="2688879"/>
            <a:ext cx="285445" cy="3892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89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Step2: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依序輸入各部位之腳長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pSp>
        <p:nvGrpSpPr>
          <p:cNvPr id="21" name="群組 20"/>
          <p:cNvGrpSpPr/>
          <p:nvPr/>
        </p:nvGrpSpPr>
        <p:grpSpPr>
          <a:xfrm>
            <a:off x="958041" y="2791618"/>
            <a:ext cx="4519306" cy="3356917"/>
            <a:chOff x="1434975" y="2765835"/>
            <a:chExt cx="2023449" cy="3356917"/>
          </a:xfrm>
        </p:grpSpPr>
        <p:grpSp>
          <p:nvGrpSpPr>
            <p:cNvPr id="15" name="群組 14"/>
            <p:cNvGrpSpPr/>
            <p:nvPr/>
          </p:nvGrpSpPr>
          <p:grpSpPr>
            <a:xfrm>
              <a:off x="1434975" y="2765835"/>
              <a:ext cx="2023449" cy="2930172"/>
              <a:chOff x="1398761" y="2331269"/>
              <a:chExt cx="1647733" cy="2930172"/>
            </a:xfrm>
          </p:grpSpPr>
          <p:sp>
            <p:nvSpPr>
              <p:cNvPr id="10" name="五邊形 9"/>
              <p:cNvSpPr/>
              <p:nvPr/>
            </p:nvSpPr>
            <p:spPr>
              <a:xfrm rot="5400000">
                <a:off x="1611518" y="2118512"/>
                <a:ext cx="1222218" cy="1647731"/>
              </a:xfrm>
              <a:prstGeom prst="homePlat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398762" y="3769728"/>
                <a:ext cx="1647732" cy="1491713"/>
              </a:xfrm>
              <a:prstGeom prst="rect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＞形箭號 11"/>
              <p:cNvSpPr/>
              <p:nvPr/>
            </p:nvSpPr>
            <p:spPr>
              <a:xfrm rot="5400000">
                <a:off x="1464944" y="2876194"/>
                <a:ext cx="1515366" cy="1647732"/>
              </a:xfrm>
              <a:prstGeom prst="chevron">
                <a:avLst>
                  <a:gd name="adj" fmla="val 40928"/>
                </a:avLst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文字方塊 15"/>
            <p:cNvSpPr txBox="1"/>
            <p:nvPr/>
          </p:nvSpPr>
          <p:spPr>
            <a:xfrm>
              <a:off x="1591146" y="2946855"/>
              <a:ext cx="1711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/>
                <a:t>A:</a:t>
              </a:r>
              <a:r>
                <a:rPr lang="zh-TW" altLang="en-US" sz="3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地面至臀部下緣</a:t>
              </a: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591144" y="3922812"/>
              <a:ext cx="1711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/>
                <a:t>B:</a:t>
              </a:r>
              <a:r>
                <a:rPr lang="zh-TW" altLang="en-US" sz="3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地面至大腿</a:t>
              </a:r>
            </a:p>
            <a:p>
              <a:pPr algn="ctr"/>
              <a:endParaRPr lang="en-US" altLang="zh-TW" sz="36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591144" y="4922423"/>
              <a:ext cx="17111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/>
                <a:t>C:</a:t>
              </a:r>
              <a:r>
                <a:rPr lang="zh-TW" altLang="en-US" sz="3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地面至膝蓋下緣</a:t>
              </a:r>
            </a:p>
            <a:p>
              <a:pPr algn="ctr"/>
              <a:endParaRPr lang="en-US" altLang="zh-TW" sz="3600" dirty="0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48" y="1883121"/>
            <a:ext cx="5365546" cy="48888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323345" y="3948595"/>
            <a:ext cx="1181978" cy="20713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49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Block Diagram: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依序輸入數值並進行一連串判斷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最後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String2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得到適合的版型。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判斷如表格。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73" y="2563899"/>
            <a:ext cx="6696735" cy="387116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921783" y="2903914"/>
            <a:ext cx="1285592" cy="391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73" y="2563898"/>
            <a:ext cx="7277927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Step3: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按下按鍵即可得到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適合的尺寸及版型。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48" y="1883121"/>
            <a:ext cx="5365546" cy="48888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323347" y="5875698"/>
            <a:ext cx="5174553" cy="896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34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媒體1">
            <a:hlinkClick r:id="" action="ppaction://media"/>
            <a:extLst>
              <a:ext uri="{FF2B5EF4-FFF2-40B4-BE49-F238E27FC236}">
                <a16:creationId xmlns:a16="http://schemas.microsoft.com/office/drawing/2014/main" id="{2B18B369-8978-4181-A4BA-DE893472B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2813" y="1883121"/>
            <a:ext cx="8706374" cy="489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8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/>
          <p:cNvSpPr txBox="1">
            <a:spLocks/>
          </p:cNvSpPr>
          <p:nvPr/>
        </p:nvSpPr>
        <p:spPr>
          <a:xfrm>
            <a:off x="496875" y="2559507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7200" b="1" dirty="0">
                <a:solidFill>
                  <a:schemeClr val="bg1"/>
                </a:solidFill>
                <a:latin typeface="Verdana Pro Black" panose="020B0604020202020204" pitchFamily="34" charset="0"/>
                <a:ea typeface="標楷體" panose="03000509000000000000" pitchFamily="65" charset="-120"/>
              </a:rPr>
              <a:t>THANK YOU</a:t>
            </a:r>
            <a:endParaRPr lang="zh-TW" altLang="en-US" sz="7200" b="1" dirty="0">
              <a:solidFill>
                <a:schemeClr val="bg1"/>
              </a:solidFill>
              <a:latin typeface="Verdana Pro Black" panose="020B0604020202020204" pitchFamily="34" charset="0"/>
              <a:ea typeface="標楷體" panose="03000509000000000000" pitchFamily="65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F258AC1F-EC5F-49A0-8CA7-E9B5A85F7F9F}"/>
              </a:ext>
            </a:extLst>
          </p:cNvPr>
          <p:cNvSpPr txBox="1">
            <a:spLocks/>
          </p:cNvSpPr>
          <p:nvPr/>
        </p:nvSpPr>
        <p:spPr>
          <a:xfrm>
            <a:off x="496875" y="2452605"/>
            <a:ext cx="10993546" cy="590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7200" b="1" dirty="0">
                <a:solidFill>
                  <a:schemeClr val="accent1"/>
                </a:solidFill>
                <a:latin typeface="Verdana Pro Black" panose="020B0604020202020204" pitchFamily="34" charset="0"/>
                <a:ea typeface="標楷體" panose="03000509000000000000" pitchFamily="65" charset="-120"/>
              </a:rPr>
              <a:t>THANK YOU</a:t>
            </a:r>
            <a:endParaRPr lang="zh-TW" altLang="en-US" sz="7200" b="1" dirty="0">
              <a:solidFill>
                <a:schemeClr val="accent1"/>
              </a:solidFill>
              <a:latin typeface="Verdana Pro Black" panose="020B0604020202020204" pitchFamily="34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886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p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程式架構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400" dirty="0">
                <a:ea typeface="標楷體" panose="03000509000000000000" pitchFamily="65" charset="-120"/>
              </a:rPr>
              <a:t>-Block</a:t>
            </a:r>
            <a:r>
              <a:rPr lang="zh-TW" altLang="en-US" sz="2400" dirty="0"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ea typeface="標楷體" panose="03000509000000000000" pitchFamily="65" charset="-120"/>
              </a:rPr>
              <a:t>Diagram</a:t>
            </a:r>
          </a:p>
          <a:p>
            <a:r>
              <a:rPr lang="en-US" altLang="zh-TW" sz="2400" dirty="0"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ea typeface="標楷體" panose="03000509000000000000" pitchFamily="65" charset="-120"/>
              </a:rPr>
              <a:t>      </a:t>
            </a:r>
            <a:r>
              <a:rPr lang="en-US" altLang="zh-TW" sz="2400" dirty="0">
                <a:ea typeface="標楷體" panose="03000509000000000000" pitchFamily="65" charset="-120"/>
              </a:rPr>
              <a:t>-Front Panel </a:t>
            </a: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程式講解及功能操作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71500" indent="-571500">
              <a:buFont typeface="Wingdings" panose="05000000000000000000" pitchFamily="2" charset="2"/>
              <a:buChar char="p"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184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現今因為職業性質或是年紀關係等，許多人都有靜脈曲張的現象，然而醫療用壓力襪不僅可以預防外，甚至可以改善以避免進行手術。但是市面上有許多商品壓力比例不符合標準要求，抑或是該商品和自身不合適，這樣不但沒有效果，反而可能惡化。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因此挑選適合的壓力襪是相當重要的，近幾年普遍的是透過量測腳圍來推斷適合得尺寸，於是我想建立一個可以快速挑選適合的壓力襪之系統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，供販賣壓力襪的店家或復健診所使用</a:t>
            </a:r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086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某品牌壓力襪之尺寸和版型的表格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49969"/>
              </p:ext>
            </p:extLst>
          </p:nvPr>
        </p:nvGraphicFramePr>
        <p:xfrm>
          <a:off x="1267485" y="2381065"/>
          <a:ext cx="8682273" cy="40831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0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2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19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36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腳圍</a:t>
                      </a:r>
                      <a:r>
                        <a:rPr lang="en-US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\</a:t>
                      </a: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尺寸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S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M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L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XL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6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腳踝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20-23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23-26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26-29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29-31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6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小腿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30-34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34-38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38-43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43-47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膝蓋下緣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28-32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32-36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36-41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41-46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6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大腿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48-54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54-61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61-68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68-74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7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腳長</a:t>
                      </a:r>
                      <a:r>
                        <a:rPr lang="en-US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\</a:t>
                      </a: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版型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短版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長板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67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地面至膝蓋下緣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35-40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37-42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67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地面至大腿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63-72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68-78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367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地面至臀部下緣</a:t>
                      </a:r>
                      <a:endParaRPr lang="zh-TW" sz="24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67-74</a:t>
                      </a:r>
                      <a:endParaRPr lang="zh-TW" sz="2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74-85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28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程式架構</a:t>
            </a:r>
            <a:r>
              <a:rPr lang="en-US" altLang="zh-TW" sz="4400" dirty="0"/>
              <a:t>_</a:t>
            </a:r>
            <a:r>
              <a:rPr lang="en-US" altLang="zh-TW" sz="4400" dirty="0">
                <a:latin typeface="Gadugi" panose="020B0502040204020203" pitchFamily="34" charset="0"/>
                <a:ea typeface="Gadugi" panose="020B0502040204020203" pitchFamily="34" charset="0"/>
              </a:rPr>
              <a:t>B</a:t>
            </a:r>
            <a:r>
              <a:rPr lang="en-US" altLang="zh-TW" sz="4400" dirty="0"/>
              <a:t>lock</a:t>
            </a:r>
            <a:r>
              <a:rPr lang="zh-TW" altLang="en-US" sz="4400" dirty="0"/>
              <a:t> </a:t>
            </a:r>
            <a:r>
              <a:rPr lang="en-US" altLang="zh-TW" sz="4400" dirty="0"/>
              <a:t>diagram</a:t>
            </a:r>
            <a:endParaRPr lang="zh-TW" altLang="en-US" sz="44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15" y="2972029"/>
            <a:ext cx="2741564" cy="2579616"/>
          </a:xfrm>
        </p:spPr>
      </p:pic>
      <p:grpSp>
        <p:nvGrpSpPr>
          <p:cNvPr id="7" name="群組 6"/>
          <p:cNvGrpSpPr/>
          <p:nvPr/>
        </p:nvGrpSpPr>
        <p:grpSpPr>
          <a:xfrm>
            <a:off x="380246" y="1792586"/>
            <a:ext cx="11371152" cy="5065414"/>
            <a:chOff x="409449" y="2055134"/>
            <a:chExt cx="10090248" cy="404751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449" y="2055135"/>
              <a:ext cx="5788627" cy="4047517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076" y="2055134"/>
              <a:ext cx="4301621" cy="4047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68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程式架構</a:t>
            </a:r>
            <a:r>
              <a:rPr lang="en-US" altLang="zh-TW" sz="4400" dirty="0"/>
              <a:t>_</a:t>
            </a:r>
            <a:r>
              <a:rPr lang="en-US" altLang="zh-TW" sz="4400" dirty="0">
                <a:latin typeface="Gadugi" panose="020B0502040204020203" pitchFamily="34" charset="0"/>
                <a:ea typeface="Gadugi" panose="020B0502040204020203" pitchFamily="34" charset="0"/>
              </a:rPr>
              <a:t>front panel</a:t>
            </a:r>
            <a:endParaRPr lang="zh-TW" altLang="en-US" sz="4400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324" y="1864353"/>
            <a:ext cx="5098968" cy="4889532"/>
          </a:xfrm>
        </p:spPr>
      </p:pic>
    </p:spTree>
    <p:extLst>
      <p:ext uri="{BB962C8B-B14F-4D97-AF65-F5344CB8AC3E}">
        <p14:creationId xmlns:p14="http://schemas.microsoft.com/office/powerpoint/2010/main" val="3031108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程式講解及功能操作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Step1: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依序輸入各部位之腳圍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並打勾確定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grpSp>
        <p:nvGrpSpPr>
          <p:cNvPr id="21" name="群組 20"/>
          <p:cNvGrpSpPr/>
          <p:nvPr/>
        </p:nvGrpSpPr>
        <p:grpSpPr>
          <a:xfrm>
            <a:off x="1428821" y="2883602"/>
            <a:ext cx="2023449" cy="3662125"/>
            <a:chOff x="1434975" y="2765835"/>
            <a:chExt cx="2023449" cy="3662125"/>
          </a:xfrm>
        </p:grpSpPr>
        <p:grpSp>
          <p:nvGrpSpPr>
            <p:cNvPr id="15" name="群組 14"/>
            <p:cNvGrpSpPr/>
            <p:nvPr/>
          </p:nvGrpSpPr>
          <p:grpSpPr>
            <a:xfrm>
              <a:off x="1434975" y="2765835"/>
              <a:ext cx="2023449" cy="3662125"/>
              <a:chOff x="1398761" y="2331269"/>
              <a:chExt cx="1647733" cy="3662125"/>
            </a:xfrm>
          </p:grpSpPr>
          <p:sp>
            <p:nvSpPr>
              <p:cNvPr id="10" name="五邊形 9"/>
              <p:cNvSpPr/>
              <p:nvPr/>
            </p:nvSpPr>
            <p:spPr>
              <a:xfrm rot="5400000">
                <a:off x="1611518" y="2118512"/>
                <a:ext cx="1222218" cy="1647731"/>
              </a:xfrm>
              <a:prstGeom prst="homePlat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＞形箭號 11"/>
              <p:cNvSpPr/>
              <p:nvPr/>
            </p:nvSpPr>
            <p:spPr>
              <a:xfrm rot="5400000">
                <a:off x="1464944" y="2876194"/>
                <a:ext cx="1515366" cy="1647732"/>
              </a:xfrm>
              <a:prstGeom prst="chevron">
                <a:avLst>
                  <a:gd name="adj" fmla="val 40928"/>
                </a:avLst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398762" y="4671588"/>
                <a:ext cx="1647732" cy="1321806"/>
              </a:xfrm>
              <a:prstGeom prst="rect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＞形箭號 12"/>
              <p:cNvSpPr/>
              <p:nvPr/>
            </p:nvSpPr>
            <p:spPr>
              <a:xfrm rot="5400000">
                <a:off x="1464944" y="3689270"/>
                <a:ext cx="1515366" cy="1647732"/>
              </a:xfrm>
              <a:prstGeom prst="chevron">
                <a:avLst>
                  <a:gd name="adj" fmla="val 40928"/>
                </a:avLst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文字方塊 15"/>
            <p:cNvSpPr txBox="1"/>
            <p:nvPr/>
          </p:nvSpPr>
          <p:spPr>
            <a:xfrm>
              <a:off x="1591146" y="2946855"/>
              <a:ext cx="1711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/>
                <a:t>THIGH</a:t>
              </a:r>
              <a:endParaRPr lang="zh-TW" altLang="en-US" sz="36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591144" y="3922812"/>
              <a:ext cx="1711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/>
                <a:t>KNEE</a:t>
              </a: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591145" y="4736308"/>
              <a:ext cx="1711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/>
                <a:t>CALF</a:t>
              </a: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591144" y="5687244"/>
              <a:ext cx="1711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600" dirty="0"/>
                <a:t>ANKLE</a:t>
              </a: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48" y="1883121"/>
            <a:ext cx="5365546" cy="48888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9759636" y="3422210"/>
            <a:ext cx="1584356" cy="2400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91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Block Diagram: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按下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OK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鍵前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隱藏的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)String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規定依序從大腿輸入數值。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73" y="2563899"/>
            <a:ext cx="6696735" cy="387116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921783" y="2903914"/>
            <a:ext cx="1285592" cy="391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224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81192" y="1883121"/>
            <a:ext cx="1102961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Block Diagram: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數值進入後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會根據規定的表格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進行判斷其適合的尺寸。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若為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號則設定其代號為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；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M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號為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；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號為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；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XL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號為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而此代號值為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隱藏的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)Thigh2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【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其他部位同上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】</a:t>
            </a: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大腿輸入數值並確認後，則會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進行膝蓋的部分，再來依序小腿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,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最後腳踝。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73" y="2563899"/>
            <a:ext cx="6696735" cy="3871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73" y="2563898"/>
            <a:ext cx="6696735" cy="3871161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19588" y="2408222"/>
            <a:ext cx="152139" cy="1556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19587" y="4986951"/>
            <a:ext cx="152139" cy="15567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016436" y="3585172"/>
            <a:ext cx="3259247" cy="26345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337287" y="3585171"/>
            <a:ext cx="978035" cy="2634559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342204"/>
      </p:ext>
    </p:extLst>
  </p:cSld>
  <p:clrMapOvr>
    <a:masterClrMapping/>
  </p:clrMapOvr>
</p:sld>
</file>

<file path=ppt/theme/theme1.xml><?xml version="1.0" encoding="utf-8"?>
<a:theme xmlns:a="http://schemas.openxmlformats.org/drawingml/2006/main" name="紅利">
  <a:themeElements>
    <a:clrScheme name="紅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紅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紅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TM03457464[[fn=股利]]</Template>
  <TotalTime>252</TotalTime>
  <Words>506</Words>
  <Application>Microsoft Office PowerPoint</Application>
  <PresentationFormat>寬螢幕</PresentationFormat>
  <Paragraphs>238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7" baseType="lpstr">
      <vt:lpstr>微軟正黑體</vt:lpstr>
      <vt:lpstr>新細明體</vt:lpstr>
      <vt:lpstr>標楷體</vt:lpstr>
      <vt:lpstr>Calibri</vt:lpstr>
      <vt:lpstr>Gadugi</vt:lpstr>
      <vt:lpstr>Gill Sans MT</vt:lpstr>
      <vt:lpstr>Times New Roman</vt:lpstr>
      <vt:lpstr>Verdana Pro Black</vt:lpstr>
      <vt:lpstr>Wingdings</vt:lpstr>
      <vt:lpstr>Wingdings 2</vt:lpstr>
      <vt:lpstr>紅利</vt:lpstr>
      <vt:lpstr>虛擬儀控之設計與應用 期末報告</vt:lpstr>
      <vt:lpstr>目錄</vt:lpstr>
      <vt:lpstr>動機</vt:lpstr>
      <vt:lpstr>PowerPoint 簡報</vt:lpstr>
      <vt:lpstr>程式架構_Block diagram</vt:lpstr>
      <vt:lpstr>程式架構_front panel</vt:lpstr>
      <vt:lpstr>程式講解及功能操作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實作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ASUS</dc:creator>
  <cp:lastModifiedBy>陳柏睿</cp:lastModifiedBy>
  <cp:revision>12</cp:revision>
  <dcterms:created xsi:type="dcterms:W3CDTF">2021-06-20T07:53:14Z</dcterms:created>
  <dcterms:modified xsi:type="dcterms:W3CDTF">2021-06-20T12:55:25Z</dcterms:modified>
</cp:coreProperties>
</file>